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2" r:id="rId5"/>
    <p:sldId id="258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  <a:endParaRPr lang="en-US" sz="8000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  <a:endParaRPr lang="en-US" sz="80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  <a:endParaRPr lang="en-US" sz="8000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  <a:endParaRPr lang="en-US" sz="80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C566B42-97DD-432B-BA2B-AD50E18B59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B5FC2E4-03B2-4707-AE73-091597A9557E}" type="slidenum">
              <a:rPr lang="zh-CN" altLang="en-US" smtClean="0"/>
            </a:fld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github.com/Chty-syq/Phigro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C</a:t>
            </a:r>
            <a:r>
              <a:rPr lang="zh-CN" altLang="en-US" dirty="0"/>
              <a:t>大程项目展示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Phigros</a:t>
            </a:r>
            <a:r>
              <a:rPr lang="zh-CN" altLang="en-US" dirty="0"/>
              <a:t>（注：有另一个也叫这名字的音游也在做，但是他们还在开发中）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169" y="1696037"/>
            <a:ext cx="3236583" cy="204090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15505"/>
          </a:xfrm>
        </p:spPr>
        <p:txBody>
          <a:bodyPr/>
          <a:lstStyle/>
          <a:p>
            <a:r>
              <a:rPr lang="en-US" altLang="zh-CN" dirty="0"/>
              <a:t>Phigros</a:t>
            </a:r>
            <a:r>
              <a:rPr lang="zh-CN" altLang="en-US" dirty="0"/>
              <a:t>游戏概览</a:t>
            </a:r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649" y="1718912"/>
            <a:ext cx="3360870" cy="211927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149" y="4229677"/>
            <a:ext cx="3360871" cy="211927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343" y="4229677"/>
            <a:ext cx="3360871" cy="211927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575" y="2906596"/>
            <a:ext cx="3236583" cy="2040903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141413" y="1979628"/>
            <a:ext cx="265262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游戏类型：音乐游戏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创意来源：</a:t>
            </a:r>
            <a:r>
              <a:rPr lang="en-US" altLang="zh-CN" dirty="0"/>
              <a:t>b</a:t>
            </a:r>
            <a:r>
              <a:rPr lang="zh-CN" altLang="en-US" dirty="0"/>
              <a:t>站某</a:t>
            </a:r>
            <a:r>
              <a:rPr lang="en-US" altLang="zh-CN" dirty="0"/>
              <a:t>up</a:t>
            </a:r>
            <a:r>
              <a:rPr lang="zh-CN" altLang="en-US" dirty="0"/>
              <a:t>用</a:t>
            </a:r>
            <a:r>
              <a:rPr lang="en-US" altLang="zh-CN" dirty="0"/>
              <a:t>ppt</a:t>
            </a:r>
            <a:r>
              <a:rPr lang="zh-CN" altLang="en-US" dirty="0"/>
              <a:t>制作的创意动画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游戏玩法：移动的线条随着音乐的节拍与边框发生碰撞，玩家需要带着节奏感不断点击相碰时的判定框，根据位置与时间产生不同的评价（</a:t>
            </a:r>
            <a:r>
              <a:rPr lang="en-US" altLang="zh-CN" dirty="0"/>
              <a:t>miss/bad/good/perfect</a:t>
            </a:r>
            <a:r>
              <a:rPr lang="zh-CN" altLang="en-US" dirty="0"/>
              <a:t>）与不同的得分。玩家的目标是尽可能地获得更高的分数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439" y="374225"/>
            <a:ext cx="3341228" cy="21068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现场演示</a:t>
            </a:r>
            <a:r>
              <a:rPr lang="en-US" altLang="zh-CN"/>
              <a:t>&amp;</a:t>
            </a:r>
            <a:r>
              <a:rPr lang="zh-CN" altLang="en-US"/>
              <a:t>试玩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277620" y="2628265"/>
            <a:ext cx="585533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有没有音游大佬来刷个  </a:t>
            </a:r>
            <a:r>
              <a:rPr lang="en-US" altLang="zh-CN"/>
              <a:t>FU</a:t>
            </a:r>
            <a:r>
              <a:rPr lang="en-US" altLang="zh-CN"/>
              <a:t>LL COMBO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没有的话</a:t>
            </a:r>
            <a:r>
              <a:rPr lang="zh-CN" altLang="en-US"/>
              <a:t>我们钦点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62639"/>
          </a:xfrm>
        </p:spPr>
        <p:txBody>
          <a:bodyPr/>
          <a:lstStyle/>
          <a:p>
            <a:r>
              <a:rPr lang="zh-CN" altLang="en-US" dirty="0"/>
              <a:t>创意说明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41413" y="1668545"/>
            <a:ext cx="5363082" cy="4122656"/>
          </a:xfrm>
        </p:spPr>
        <p:txBody>
          <a:bodyPr/>
          <a:lstStyle/>
          <a:p>
            <a:r>
              <a:rPr lang="zh-CN" altLang="en-US" dirty="0"/>
              <a:t>采用键鼠结合的操作，全游戏需要鼠标移动和键盘点击</a:t>
            </a:r>
            <a:r>
              <a:rPr lang="zh-CN" altLang="en-US" dirty="0"/>
              <a:t>，在更易上手的同时通过游戏地图的多样性提供操作的深度和难度</a:t>
            </a:r>
            <a:endParaRPr lang="en-US" altLang="zh-CN" dirty="0"/>
          </a:p>
          <a:p>
            <a:r>
              <a:rPr lang="zh-CN" altLang="en-US" dirty="0"/>
              <a:t>使用简单的图样组合呈现出丰富的游戏内容</a:t>
            </a:r>
            <a:endParaRPr lang="en-US" altLang="zh-CN" dirty="0"/>
          </a:p>
          <a:p>
            <a:r>
              <a:rPr lang="zh-CN" altLang="en-US" dirty="0"/>
              <a:t>地图数据使用通用的序列化格式</a:t>
            </a:r>
            <a:r>
              <a:rPr lang="en-US" altLang="zh-CN" dirty="0"/>
              <a:t>json</a:t>
            </a:r>
            <a:r>
              <a:rPr lang="zh-CN" altLang="en-US" dirty="0"/>
              <a:t>，具有更高的可拓展性</a:t>
            </a:r>
            <a:endParaRPr lang="en-US" altLang="zh-CN" dirty="0"/>
          </a:p>
          <a:p>
            <a:r>
              <a:rPr lang="zh-CN" altLang="en-US" dirty="0"/>
              <a:t>游戏提供了简单的地图编辑器，玩家可以自由制作游戏地图</a:t>
            </a:r>
            <a:r>
              <a:rPr lang="zh-CN" altLang="en-US" dirty="0"/>
              <a:t>，用玩家的创意提升游戏的可玩性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3419" y="1086121"/>
            <a:ext cx="4308416" cy="53971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正在实现的</a:t>
            </a:r>
            <a:endParaRPr lang="en-US" altLang="zh-CN">
              <a:latin typeface="Malgun Gothic Semilight" panose="020B0502040204020203" charset="-122"/>
              <a:ea typeface="Malgun Gothic Semilight" panose="020B0502040204020203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74420" y="1866900"/>
            <a:ext cx="5443855" cy="3124200"/>
          </a:xfrm>
        </p:spPr>
        <p:txBody>
          <a:bodyPr/>
          <a:p>
            <a:r>
              <a:rPr lang="zh-CN" altLang="en-US"/>
              <a:t>用户注册登陆系统（已完成）</a:t>
            </a:r>
            <a:endParaRPr lang="zh-CN" altLang="en-US"/>
          </a:p>
          <a:p>
            <a:r>
              <a:rPr lang="zh-CN" altLang="en-US"/>
              <a:t>好友和群组（差不多了）</a:t>
            </a:r>
            <a:endParaRPr lang="zh-CN" altLang="en-US"/>
          </a:p>
          <a:p>
            <a:r>
              <a:rPr lang="zh-CN" altLang="en-US"/>
              <a:t>排行榜（在做了</a:t>
            </a:r>
            <a:r>
              <a:rPr lang="en-US" altLang="zh-CN"/>
              <a:t>.jpg</a:t>
            </a:r>
            <a:r>
              <a:rPr lang="zh-CN" altLang="en-US"/>
              <a:t>）</a:t>
            </a:r>
            <a:endParaRPr lang="zh-CN" altLang="en-US"/>
          </a:p>
          <a:p>
            <a:r>
              <a:rPr lang="zh-CN" altLang="en-US"/>
              <a:t>剧情（在做了</a:t>
            </a:r>
            <a:r>
              <a:rPr lang="en-US" altLang="zh-CN">
                <a:sym typeface="+mn-ea"/>
              </a:rPr>
              <a:t>.jpg</a:t>
            </a:r>
            <a:r>
              <a:rPr lang="zh-CN" altLang="en-US">
                <a:sym typeface="+mn-ea"/>
              </a:rPr>
              <a:t>）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更精彩的新地图（缺一个设计师）</a:t>
            </a:r>
            <a:endParaRPr lang="zh-CN" altLang="en-US"/>
          </a:p>
          <a:p>
            <a:r>
              <a:rPr lang="zh-CN" altLang="en-US"/>
              <a:t>改用</a:t>
            </a:r>
            <a:r>
              <a:rPr lang="en-US" altLang="zh-CN"/>
              <a:t>libgraphics</a:t>
            </a:r>
            <a:r>
              <a:rPr lang="zh-CN" altLang="en-US"/>
              <a:t>重构（分还是要的嘛）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208655" y="1278890"/>
            <a:ext cx="32569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Feature</a:t>
            </a:r>
            <a:endParaRPr lang="en-US" altLang="zh-CN" sz="2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23050" y="116840"/>
            <a:ext cx="4695825" cy="62401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5195" y="2084705"/>
            <a:ext cx="5619115" cy="35591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小组分工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徐博涵：地图编辑器的制作，</a:t>
            </a:r>
            <a:r>
              <a:rPr lang="en-US" altLang="zh-CN" dirty="0"/>
              <a:t>json</a:t>
            </a:r>
            <a:r>
              <a:rPr lang="zh-CN" altLang="en-US" dirty="0"/>
              <a:t>格式序列化和反序列化</a:t>
            </a:r>
            <a:endParaRPr lang="en-US" altLang="zh-CN" dirty="0"/>
          </a:p>
          <a:p>
            <a:r>
              <a:rPr lang="zh-CN" altLang="en-US" dirty="0"/>
              <a:t>宋逸群：菜单界面及游戏界面的制作，玩家操作处理</a:t>
            </a:r>
            <a:endParaRPr lang="en-US" altLang="zh-CN" dirty="0"/>
          </a:p>
          <a:p>
            <a:r>
              <a:rPr lang="zh-CN" altLang="en-US" dirty="0"/>
              <a:t>王晓雯：游戏地图编辑，提供游戏内容</a:t>
            </a:r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谢谢大家，欢迎</a:t>
            </a:r>
            <a:r>
              <a:rPr lang="en-US" altLang="zh-CN" dirty="0"/>
              <a:t>FORK</a:t>
            </a:r>
            <a:endParaRPr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1283335" y="2384425"/>
            <a:ext cx="965327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项目地址：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>
                <a:latin typeface="Malgun Gothic" panose="020B0503020000020004" charset="-127"/>
                <a:ea typeface="Malgun Gothic" panose="020B0503020000020004" charset="-127"/>
                <a:hlinkClick r:id="rId1" tooltip="" action="ppaction://hlinkfile"/>
              </a:rPr>
              <a:t>https://github.com/Chty-syq/Phigros</a:t>
            </a:r>
            <a:endParaRPr lang="zh-CN" altLang="en-US" sz="2000"/>
          </a:p>
          <a:p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正在实现的更精彩的功能也将发布在这里</a:t>
            </a:r>
            <a:endParaRPr lang="zh-CN" altLang="en-US" sz="200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网状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网状</Template>
  <TotalTime>0</TotalTime>
  <Words>610</Words>
  <Application>WPS 演示</Application>
  <PresentationFormat>宽屏</PresentationFormat>
  <Paragraphs>53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Arial</vt:lpstr>
      <vt:lpstr>Malgun Gothic Semilight</vt:lpstr>
      <vt:lpstr>Malgun Gothic</vt:lpstr>
      <vt:lpstr>Century Gothic</vt:lpstr>
      <vt:lpstr>Segoe Print</vt:lpstr>
      <vt:lpstr>微软雅黑</vt:lpstr>
      <vt:lpstr>Arial Unicode MS</vt:lpstr>
      <vt:lpstr>Calibri</vt:lpstr>
      <vt:lpstr>网状</vt:lpstr>
      <vt:lpstr>C大程项目展示</vt:lpstr>
      <vt:lpstr>Phigros游戏概览</vt:lpstr>
      <vt:lpstr>现场演示&amp;试玩</vt:lpstr>
      <vt:lpstr>创意说明</vt:lpstr>
      <vt:lpstr>正在实现的</vt:lpstr>
      <vt:lpstr>小组分工</vt:lpstr>
      <vt:lpstr>谢谢大家，欢迎FORK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C大程项目展示</dc:title>
  <dc:creator>博涵 徐</dc:creator>
  <cp:lastModifiedBy>人不作枉少年</cp:lastModifiedBy>
  <cp:revision>18</cp:revision>
  <dcterms:created xsi:type="dcterms:W3CDTF">2019-06-09T08:12:00Z</dcterms:created>
  <dcterms:modified xsi:type="dcterms:W3CDTF">2019-06-19T05:13:41Z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2052-11.1.0.8806</vt:lpwstr>
  </property>
</Properties>
</file>

<file path=docProps/thumbnail.jpeg>
</file>